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0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9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1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0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1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54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64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Freeform: Shape 1030">
            <a:extLst>
              <a:ext uri="{FF2B5EF4-FFF2-40B4-BE49-F238E27FC236}">
                <a16:creationId xmlns:a16="http://schemas.microsoft.com/office/drawing/2014/main" id="{3EE42C3D-9FF4-4A79-B1A6-8CD4E7A2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46577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191999 w 12192000"/>
              <a:gd name="connsiteY4" fmla="*/ 1526601 h 6858000"/>
              <a:gd name="connsiteX5" fmla="*/ 7524745 w 12192000"/>
              <a:gd name="connsiteY5" fmla="*/ 6856911 h 6858000"/>
              <a:gd name="connsiteX6" fmla="*/ 12191999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53144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6577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1526601"/>
                </a:lnTo>
                <a:lnTo>
                  <a:pt x="7524745" y="6856911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531445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D249B45-EB66-47A5-3CBA-C503D3FA4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r="5942" b="-2"/>
          <a:stretch/>
        </p:blipFill>
        <p:spPr>
          <a:xfrm>
            <a:off x="-5622" y="10"/>
            <a:ext cx="4650449" cy="530608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0" y="0"/>
                </a:moveTo>
                <a:lnTo>
                  <a:pt x="4650449" y="0"/>
                </a:lnTo>
                <a:lnTo>
                  <a:pt x="0" y="5306096"/>
                </a:lnTo>
                <a:close/>
              </a:path>
            </a:pathLst>
          </a:custGeom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9794B099-8EC2-4F82-8AC1-DB27E5FE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7775" cy="5314455"/>
          </a:xfrm>
          <a:custGeom>
            <a:avLst/>
            <a:gdLst>
              <a:gd name="connsiteX0" fmla="*/ 2428441 w 4657775"/>
              <a:gd name="connsiteY0" fmla="*/ 0 h 5314455"/>
              <a:gd name="connsiteX1" fmla="*/ 4657775 w 4657775"/>
              <a:gd name="connsiteY1" fmla="*/ 0 h 5314455"/>
              <a:gd name="connsiteX2" fmla="*/ 0 w 4657775"/>
              <a:gd name="connsiteY2" fmla="*/ 5314455 h 5314455"/>
              <a:gd name="connsiteX3" fmla="*/ 0 w 4657775"/>
              <a:gd name="connsiteY3" fmla="*/ 2770816 h 531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7775" h="5314455">
                <a:moveTo>
                  <a:pt x="2428441" y="0"/>
                </a:moveTo>
                <a:lnTo>
                  <a:pt x="4657775" y="0"/>
                </a:lnTo>
                <a:lnTo>
                  <a:pt x="0" y="5314455"/>
                </a:lnTo>
                <a:lnTo>
                  <a:pt x="0" y="2770816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cGill University – Logos Download">
            <a:extLst>
              <a:ext uri="{FF2B5EF4-FFF2-40B4-BE49-F238E27FC236}">
                <a16:creationId xmlns:a16="http://schemas.microsoft.com/office/drawing/2014/main" id="{A0A16EA5-99DB-F6D0-793F-65F03B73A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6856" b="-1"/>
          <a:stretch/>
        </p:blipFill>
        <p:spPr bwMode="auto">
          <a:xfrm>
            <a:off x="7510406" y="1546605"/>
            <a:ext cx="4676439" cy="5313651"/>
          </a:xfrm>
          <a:custGeom>
            <a:avLst/>
            <a:gdLst/>
            <a:ahLst/>
            <a:cxnLst/>
            <a:rect l="l" t="t" r="r" b="b"/>
            <a:pathLst>
              <a:path w="4676439" h="5313651">
                <a:moveTo>
                  <a:pt x="4671444" y="0"/>
                </a:moveTo>
                <a:cubicBezTo>
                  <a:pt x="4673110" y="1771218"/>
                  <a:pt x="4674774" y="3542434"/>
                  <a:pt x="4676439" y="5313651"/>
                </a:cubicBezTo>
                <a:lnTo>
                  <a:pt x="0" y="53136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28131-040D-192C-8EC3-415000E63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034" y="1181101"/>
            <a:ext cx="6262254" cy="2610914"/>
          </a:xfrm>
        </p:spPr>
        <p:txBody>
          <a:bodyPr anchor="b">
            <a:normAutofit/>
          </a:bodyPr>
          <a:lstStyle/>
          <a:p>
            <a:pPr algn="ctr"/>
            <a:r>
              <a:rPr lang="en-CA" sz="4400"/>
              <a:t>5 Reasons why I Should be Team Rep for the 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6670-41CD-BC83-6962-778EDA73B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3998" y="4901056"/>
            <a:ext cx="4350326" cy="108288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By: Nicolas Germain </a:t>
            </a:r>
            <a:endParaRPr lang="en-CA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9869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0A272B2-3CF9-4581-B898-DA40BE65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48117-586D-073A-B580-62FE6BE4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en-CA" dirty="0"/>
              <a:t>Reason #1: I am Very involved </a:t>
            </a:r>
          </a:p>
        </p:txBody>
      </p:sp>
      <p:pic>
        <p:nvPicPr>
          <p:cNvPr id="2050" name="Picture 2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B7F6AB4B-3B4B-194B-C723-9ACAE7F4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4856" y="946720"/>
            <a:ext cx="1786518" cy="23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04D93E3-FBFE-08AE-712B-D8DBDD2C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314" y="3590876"/>
            <a:ext cx="2975262" cy="223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85D-802A-81F6-34E3-B1C732AB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3840174"/>
          </a:xfrm>
        </p:spPr>
        <p:txBody>
          <a:bodyPr>
            <a:normAutofit/>
          </a:bodyPr>
          <a:lstStyle/>
          <a:p>
            <a:r>
              <a:rPr lang="en-CA" dirty="0"/>
              <a:t>I always try to do anything with the team </a:t>
            </a:r>
          </a:p>
          <a:p>
            <a:r>
              <a:rPr lang="en-CA" dirty="0"/>
              <a:t>Ex: Trying to get people to go to the gym with me </a:t>
            </a:r>
          </a:p>
          <a:p>
            <a:r>
              <a:rPr lang="en-CA" dirty="0"/>
              <a:t>I try to attend every practice (despite living 1 hour away and forgetting my alarm that 1 time).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91408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63C94-AA72-7930-9EA4-BF3A7453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CA" dirty="0"/>
              <a:t>Reason#2:  Passionate about the sport </a:t>
            </a:r>
          </a:p>
        </p:txBody>
      </p:sp>
      <p:sp>
        <p:nvSpPr>
          <p:cNvPr id="3089" name="Content Placeholder 2">
            <a:extLst>
              <a:ext uri="{FF2B5EF4-FFF2-40B4-BE49-F238E27FC236}">
                <a16:creationId xmlns:a16="http://schemas.microsoft.com/office/drawing/2014/main" id="{44E9D7EC-B782-A759-70E0-2047595F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anchor="t">
            <a:normAutofit/>
          </a:bodyPr>
          <a:lstStyle/>
          <a:p>
            <a:r>
              <a:rPr lang="en-CA"/>
              <a:t>Badminton has always been a part of me </a:t>
            </a:r>
          </a:p>
          <a:p>
            <a:r>
              <a:rPr lang="en-CA"/>
              <a:t>Since I was 9 years </a:t>
            </a:r>
          </a:p>
          <a:p>
            <a:r>
              <a:rPr lang="en-CA"/>
              <a:t>I can not think a life without the sport that I love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39545E-E575-87B3-D4FB-89BB8052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945" y="1474631"/>
            <a:ext cx="1908166" cy="42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2" name="Straight Connector 3091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8093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et to Know You Questions for Small Groups">
            <a:extLst>
              <a:ext uri="{FF2B5EF4-FFF2-40B4-BE49-F238E27FC236}">
                <a16:creationId xmlns:a16="http://schemas.microsoft.com/office/drawing/2014/main" id="{E62BAC54-BA35-58E0-6D05-089D2B0C2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" r="6483" b="-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867AE-EB12-81B7-43CE-8488A5F8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CA" dirty="0"/>
              <a:t>Reason#3: Easily Approachable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75042-E053-FCB0-2D58-F55CF7D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en-CA" dirty="0"/>
              <a:t>I love to talk to many new people ( even though I talk a lot sometimes)</a:t>
            </a:r>
          </a:p>
          <a:p>
            <a:r>
              <a:rPr lang="en-CA" dirty="0"/>
              <a:t>I always love to bond with people (Learning about cultures, past)</a:t>
            </a:r>
          </a:p>
          <a:p>
            <a:r>
              <a:rPr lang="en-CA" dirty="0"/>
              <a:t>I always thrive to find connections with people</a:t>
            </a:r>
          </a:p>
          <a:p>
            <a:r>
              <a:rPr lang="en-CA" dirty="0"/>
              <a:t>I thrive when being in a group</a:t>
            </a:r>
          </a:p>
        </p:txBody>
      </p:sp>
    </p:spTree>
    <p:extLst>
      <p:ext uri="{BB962C8B-B14F-4D97-AF65-F5344CB8AC3E}">
        <p14:creationId xmlns:p14="http://schemas.microsoft.com/office/powerpoint/2010/main" val="261565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C1226-6C9A-9BB5-DE19-58687988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CA"/>
              <a:t>Reason#4: Trying to make a change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9F95-F67E-3F0C-672B-729E3623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769468" cy="38401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1600"/>
              <a:t>I would love to pitch new ideas to varsity to make life at varsity that much better</a:t>
            </a:r>
          </a:p>
          <a:p>
            <a:pPr>
              <a:lnSpc>
                <a:spcPct val="110000"/>
              </a:lnSpc>
            </a:pPr>
            <a:r>
              <a:rPr lang="en-CA" sz="1600"/>
              <a:t>I want to change many things to the team to make us feel equal to other teams</a:t>
            </a:r>
          </a:p>
          <a:p>
            <a:pPr>
              <a:lnSpc>
                <a:spcPct val="110000"/>
              </a:lnSpc>
            </a:pPr>
            <a:r>
              <a:rPr lang="en-CA" sz="1600"/>
              <a:t>Ex: Trying to remove at least one of the deadly 6:30 am practices, fixing the nets </a:t>
            </a:r>
          </a:p>
          <a:p>
            <a:pPr>
              <a:lnSpc>
                <a:spcPct val="110000"/>
              </a:lnSpc>
            </a:pPr>
            <a:r>
              <a:rPr lang="en-CA" sz="1600"/>
              <a:t>TO pitch any ideas you guys want to change about our team (practices, equipment request etc.…)</a:t>
            </a:r>
          </a:p>
          <a:p>
            <a:pPr>
              <a:lnSpc>
                <a:spcPct val="110000"/>
              </a:lnSpc>
            </a:pPr>
            <a:endParaRPr lang="en-CA" sz="1600"/>
          </a:p>
          <a:p>
            <a:pPr>
              <a:lnSpc>
                <a:spcPct val="110000"/>
              </a:lnSpc>
            </a:pPr>
            <a:endParaRPr lang="en-CA" sz="1600"/>
          </a:p>
        </p:txBody>
      </p:sp>
      <p:pic>
        <p:nvPicPr>
          <p:cNvPr id="5122" name="Picture 2" descr="Sports Council Hosts May Advisory Board Meeting - Savannah Chamber">
            <a:extLst>
              <a:ext uri="{FF2B5EF4-FFF2-40B4-BE49-F238E27FC236}">
                <a16:creationId xmlns:a16="http://schemas.microsoft.com/office/drawing/2014/main" id="{F93DF64F-9EB4-CB9D-985E-256BFB4D8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r="6790"/>
          <a:stretch/>
        </p:blipFill>
        <p:spPr bwMode="auto">
          <a:xfrm>
            <a:off x="5280193" y="10"/>
            <a:ext cx="6911808" cy="6857990"/>
          </a:xfrm>
          <a:custGeom>
            <a:avLst/>
            <a:gdLst/>
            <a:ahLst/>
            <a:cxnLst/>
            <a:rect l="l" t="t" r="r" b="b"/>
            <a:pathLst>
              <a:path w="6911808" h="6858000">
                <a:moveTo>
                  <a:pt x="6001291" y="0"/>
                </a:moveTo>
                <a:lnTo>
                  <a:pt x="6010593" y="0"/>
                </a:lnTo>
                <a:lnTo>
                  <a:pt x="6911808" y="0"/>
                </a:lnTo>
                <a:lnTo>
                  <a:pt x="6911808" y="6858000"/>
                </a:lnTo>
                <a:lnTo>
                  <a:pt x="6094479" y="6858000"/>
                </a:lnTo>
                <a:lnTo>
                  <a:pt x="6001291" y="6858000"/>
                </a:lnTo>
                <a:lnTo>
                  <a:pt x="2229335" y="6858000"/>
                </a:lnTo>
                <a:lnTo>
                  <a:pt x="1633138" y="6858000"/>
                </a:lnTo>
                <a:lnTo>
                  <a:pt x="0" y="6858000"/>
                </a:lnTo>
                <a:lnTo>
                  <a:pt x="6001291" y="106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40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Kobe Bryant, Derek Jeter and the Top 25 Leaders in Sports | News, Scores,  Highlights, Stats, and Rumors | Bleacher Report">
            <a:extLst>
              <a:ext uri="{FF2B5EF4-FFF2-40B4-BE49-F238E27FC236}">
                <a16:creationId xmlns:a16="http://schemas.microsoft.com/office/drawing/2014/main" id="{6139AAEA-A8F0-0BD7-2488-CAF61ACB2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r="11261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17F63-075F-DD89-B314-F1B50D87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CA" dirty="0"/>
              <a:t>Reason #5: Pushing Myself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BC10-46EA-4CD5-9404-87E397BCA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en-CA" dirty="0"/>
              <a:t>I like to tackle  new challenges that pushes me.</a:t>
            </a:r>
          </a:p>
          <a:p>
            <a:r>
              <a:rPr lang="en-CA" dirty="0"/>
              <a:t>I want to develop skills to be a future leader in any domain</a:t>
            </a:r>
          </a:p>
          <a:p>
            <a:r>
              <a:rPr lang="en-CA" dirty="0"/>
              <a:t>To be Team rep would be a new challenge that I am willing to take charge of.</a:t>
            </a:r>
          </a:p>
        </p:txBody>
      </p:sp>
    </p:spTree>
    <p:extLst>
      <p:ext uri="{BB962C8B-B14F-4D97-AF65-F5344CB8AC3E}">
        <p14:creationId xmlns:p14="http://schemas.microsoft.com/office/powerpoint/2010/main" val="126970065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76605B-B311-4691-9B2A-1684D1F5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0C40FC6-F06C-437F-A877-019DFC43F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0"/>
            <a:ext cx="9957519" cy="6858000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5311608 w 9957519"/>
              <a:gd name="connsiteY3" fmla="*/ 6858000 h 6858000"/>
              <a:gd name="connsiteX4" fmla="*/ 868032 w 9957519"/>
              <a:gd name="connsiteY4" fmla="*/ 6858000 h 6858000"/>
              <a:gd name="connsiteX5" fmla="*/ 0 w 9957519"/>
              <a:gd name="connsiteY5" fmla="*/ 0 h 6858000"/>
              <a:gd name="connsiteX6" fmla="*/ 6878624 w 9957519"/>
              <a:gd name="connsiteY6" fmla="*/ 0 h 6858000"/>
              <a:gd name="connsiteX7" fmla="*/ 0 w 9957519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B068B-D20C-EAF7-59D9-EEE82FC3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101"/>
            <a:ext cx="5202381" cy="1998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 dirty="0"/>
              <a:t>Bonus Reason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E3B1317-6F1A-499B-3DF5-D29D0449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8054" y="2754999"/>
            <a:ext cx="1640019" cy="16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4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EE03-48AF-4D70-25AD-C4A9A3D0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 beat Carabins Doubles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4287C-A461-ABFA-F5DA-F563A7A5B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417" y="3836179"/>
            <a:ext cx="6398722" cy="691754"/>
          </a:xfrm>
        </p:spPr>
      </p:pic>
      <p:pic>
        <p:nvPicPr>
          <p:cNvPr id="7170" name="Picture 2" descr="Cold Face Emoji (U+1F976)">
            <a:extLst>
              <a:ext uri="{FF2B5EF4-FFF2-40B4-BE49-F238E27FC236}">
                <a16:creationId xmlns:a16="http://schemas.microsoft.com/office/drawing/2014/main" id="{DB85016D-C2B7-2571-F08E-50E8D3A8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168" y="334184"/>
            <a:ext cx="1571734" cy="15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🥶 Cold Face Emoji | Freezing Emoji, Blue Emoji">
            <a:extLst>
              <a:ext uri="{FF2B5EF4-FFF2-40B4-BE49-F238E27FC236}">
                <a16:creationId xmlns:a16="http://schemas.microsoft.com/office/drawing/2014/main" id="{5B68EEE3-68D0-8C60-CA53-A111571C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368" y="3836179"/>
            <a:ext cx="956708" cy="95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3C67D22-3524-0936-6293-FB93F2DF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5" y="2137273"/>
            <a:ext cx="2666771" cy="35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67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890F4-3D20-4A71-E589-967E6BC1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en-CA" dirty="0"/>
              <a:t>Thank You!!!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8A00E-0DA8-1DD0-CA05-6B7A28F8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anchor="t">
            <a:normAutofit/>
          </a:bodyPr>
          <a:lstStyle/>
          <a:p>
            <a:endParaRPr lang="en-CA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D414413-C7DC-16DD-E60F-73ED105F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945" y="1474631"/>
            <a:ext cx="1908166" cy="42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13B34"/>
      </a:dk2>
      <a:lt2>
        <a:srgbClr val="E8E5E2"/>
      </a:lt2>
      <a:accent1>
        <a:srgbClr val="76A6E7"/>
      </a:accent1>
      <a:accent2>
        <a:srgbClr val="3CB0C5"/>
      </a:accent2>
      <a:accent3>
        <a:srgbClr val="4AB498"/>
      </a:accent3>
      <a:accent4>
        <a:srgbClr val="44B669"/>
      </a:accent4>
      <a:accent5>
        <a:srgbClr val="4EB743"/>
      </a:accent5>
      <a:accent6>
        <a:srgbClr val="7CB144"/>
      </a:accent6>
      <a:hlink>
        <a:srgbClr val="987F5C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288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Walbaum Display</vt:lpstr>
      <vt:lpstr>RegattaVTI</vt:lpstr>
      <vt:lpstr>5 Reasons why I Should be Team Rep for the Men</vt:lpstr>
      <vt:lpstr>Reason #1: I am Very involved </vt:lpstr>
      <vt:lpstr>Reason#2:  Passionate about the sport </vt:lpstr>
      <vt:lpstr>Reason#3: Easily Approachable </vt:lpstr>
      <vt:lpstr>Reason#4: Trying to make a change </vt:lpstr>
      <vt:lpstr>Reason #5: Pushing Myself </vt:lpstr>
      <vt:lpstr>Bonus Reason</vt:lpstr>
      <vt:lpstr>I beat Carabins Doubles #1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Germain</dc:creator>
  <cp:lastModifiedBy>Nicolas Germain</cp:lastModifiedBy>
  <cp:revision>3</cp:revision>
  <dcterms:created xsi:type="dcterms:W3CDTF">2022-10-03T00:27:07Z</dcterms:created>
  <dcterms:modified xsi:type="dcterms:W3CDTF">2022-10-03T01:04:11Z</dcterms:modified>
</cp:coreProperties>
</file>